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7" r:id="rId3"/>
    <p:sldId id="256" r:id="rId4"/>
    <p:sldId id="259" r:id="rId5"/>
    <p:sldId id="258" r:id="rId6"/>
  </p:sldIdLst>
  <p:sldSz cx="10691813" cy="7559675"/>
  <p:notesSz cx="7559675" cy="10691813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14" y="-4056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SG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SG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SG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7FD26D-B897-4DE6-B9ED-9CBCAD093C1F}" type="slidenum">
              <a:t>‹#›</a:t>
            </a:fld>
            <a:endParaRPr lang="en-SG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944563" y="812800"/>
            <a:ext cx="566896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SG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SG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SG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SG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SG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SG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SG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SG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0706E33-C899-4721-AD30-CA92AC361ED4}" type="slidenum"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35159" marR="0" indent="-235159" rtl="0" hangingPunct="0">
      <a:tabLst/>
      <a:defRPr lang="en-SG" sz="2177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65465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44563" y="812800"/>
            <a:ext cx="566896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A85888-20FC-4DD5-A663-8FF869D27ADD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6A24FE-E480-4214-B997-E19867D803FE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1769174"/>
            <a:ext cx="2405658" cy="49890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1769174"/>
            <a:ext cx="7038777" cy="49890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5382D3F-2CCE-4CF9-A5CF-9F3B90CB8250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348405"/>
            <a:ext cx="9088041" cy="16204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61C3F4-B473-4D3E-A3A8-BE8154CD8CB7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812BDA6-118D-46F0-AD16-ECA389CC7AB5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57797"/>
            <a:ext cx="9088041" cy="1501435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A66E07-9203-4834-A8FE-580E55EFA7FA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3930"/>
            <a:ext cx="4722217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3930"/>
            <a:ext cx="4722217" cy="4989036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66A28E-E2B4-4DB8-B711-37256E6A79E5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5" y="1692178"/>
            <a:ext cx="4725930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5" y="2397397"/>
            <a:ext cx="4725930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09B15A-7CC5-4610-B56B-46E2A3688AAD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4E89C44-C892-4C72-9C9A-61166BAB0810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BDAA22-27FD-4CB9-8F44-361A6A04624E}" type="slidenum">
              <a:t>‹#›</a:t>
            </a:fld>
            <a:endParaRPr lang="en-SG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4" y="300993"/>
            <a:ext cx="5977020" cy="6451973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1581936"/>
            <a:ext cx="3517533" cy="517102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24612AF-0DC7-4576-B149-6E89FE77FC1D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72A32D-4E03-4700-B618-C8C8F7983273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779F89-FAA6-4A11-86DD-7940B9A6D783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9AEB54-71E7-4B97-91C6-2254FC0CAA85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1564" y="302743"/>
            <a:ext cx="2405658" cy="64502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91" y="302743"/>
            <a:ext cx="7038777" cy="64502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21A3C08-6E94-4E5F-B4C1-E8CEA9C73B39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7061E1-FBA0-43A3-866E-57C4962C4345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80" y="4857797"/>
            <a:ext cx="9088041" cy="1501435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1317A3-9A12-4B22-8268-B072B0EEB1D0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1" y="1769174"/>
            <a:ext cx="4722217" cy="4989035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005" y="1769174"/>
            <a:ext cx="4722217" cy="4989035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8D0F34-DC14-4A86-AA68-621E37A5A410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1295" y="1692178"/>
            <a:ext cx="4725930" cy="705219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1295" y="2397397"/>
            <a:ext cx="4725930" cy="4355563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7D6A5E-13B2-42B8-BAF7-1723500AF6D6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3569A4-2403-471C-BEFF-1FE0841586B3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6A44CA-9FCF-4AFF-A7F2-54578249C429}" type="slidenum">
              <a:t>‹#›</a:t>
            </a:fld>
            <a:endParaRPr lang="en-SG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204" y="300993"/>
            <a:ext cx="5977020" cy="6451973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591" y="1581936"/>
            <a:ext cx="3517533" cy="517102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C299F1-6FBB-4A05-8849-10EC0241EA04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F9F8E32-99FC-4343-BAAE-D0CF09CED401}" type="datetime1">
              <a:rPr lang="en-SG" smtClean="0"/>
              <a:pPr lvl="0"/>
              <a:t>8/11/2023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366AD5B-0654-4646-9C8E-A8C9F26A29BB}" type="slidenum">
              <a:t>‹#›</a:t>
            </a:fld>
            <a:endParaRPr lang="en-SG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01889" y="2348460"/>
            <a:ext cx="9087619" cy="161987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4591" y="7006892"/>
            <a:ext cx="2494476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SG" sz="1943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F9F8E32-99FC-4343-BAAE-D0CF09CED401}" type="datetime1">
              <a:rPr lang="en-SG"/>
              <a:pPr lvl="0"/>
              <a:t>8/11/2023</a:t>
            </a:fld>
            <a:endParaRPr lang="en-SG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52894" y="7006892"/>
            <a:ext cx="3385180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SG" sz="259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SG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62326" y="7006892"/>
            <a:ext cx="2494476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SG" sz="1943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4E40E75-5E81-4389-94BE-E2D9B3390EF6}" type="slidenum">
              <a:t>‹#›</a:t>
            </a:fld>
            <a:endParaRPr lang="en-SG"/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1"/>
          </p:nvPr>
        </p:nvSpPr>
        <p:spPr>
          <a:xfrm>
            <a:off x="534591" y="1768686"/>
            <a:ext cx="9622211" cy="49889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749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529"/>
        </a:spcAft>
        <a:tabLst/>
        <a:defRPr lang="en-US" sz="3454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34591" y="302784"/>
            <a:ext cx="9622211" cy="125954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/>
              <a:t>Click to edit the title text formatClick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534591" y="1763924"/>
            <a:ext cx="9622211" cy="4988592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Arial" pitchFamily="2"/>
              </a:defRPr>
            </a:lvl9pPr>
          </a:lstStyle>
          <a:p>
            <a:pPr lvl="0"/>
            <a:r>
              <a:rPr lang="en-SG"/>
              <a:t>Click to edit the outline text format</a:t>
            </a:r>
          </a:p>
          <a:p>
            <a:pPr lvl="1"/>
            <a:r>
              <a:rPr lang="en-SG"/>
              <a:t>Second Outline Level</a:t>
            </a:r>
          </a:p>
          <a:p>
            <a:pPr lvl="2"/>
            <a:r>
              <a:rPr lang="en-SG"/>
              <a:t>Third Outline Level</a:t>
            </a:r>
          </a:p>
          <a:p>
            <a:pPr lvl="3"/>
            <a:r>
              <a:rPr lang="en-SG"/>
              <a:t>Fourth Outline Level</a:t>
            </a:r>
          </a:p>
          <a:p>
            <a:pPr lvl="4"/>
            <a:r>
              <a:rPr lang="en-SG"/>
              <a:t>Fifth Outline Level</a:t>
            </a:r>
          </a:p>
          <a:p>
            <a:pPr lvl="5"/>
            <a:r>
              <a:rPr lang="en-SG"/>
              <a:t>Sixth Outline Level</a:t>
            </a:r>
          </a:p>
          <a:p>
            <a:pPr lvl="6"/>
            <a:r>
              <a:rPr lang="en-SG"/>
              <a:t>Seventh Outline Level</a:t>
            </a:r>
          </a:p>
          <a:p>
            <a:pPr lvl="7"/>
            <a:r>
              <a:rPr lang="en-SG"/>
              <a:t>Eighth Outline Level</a:t>
            </a:r>
          </a:p>
          <a:p>
            <a:pPr lvl="0"/>
            <a:r>
              <a:rPr lang="en-SG"/>
              <a:t>Ninth Outline LevelClick to edit Master text styles</a:t>
            </a:r>
          </a:p>
          <a:p>
            <a:pPr lvl="1"/>
            <a:r>
              <a:rPr lang="en-SG"/>
              <a:t>Second level</a:t>
            </a:r>
          </a:p>
          <a:p>
            <a:pPr lvl="2"/>
            <a:r>
              <a:rPr lang="en-SG"/>
              <a:t>Third level</a:t>
            </a:r>
          </a:p>
          <a:p>
            <a:pPr lvl="3"/>
            <a:r>
              <a:rPr lang="en-SG"/>
              <a:t>Fourth level</a:t>
            </a:r>
          </a:p>
          <a:p>
            <a:pPr lvl="4"/>
            <a:r>
              <a:rPr lang="en-SG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4591" y="7006892"/>
            <a:ext cx="2494476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SG" sz="1943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21A3C08-6E94-4E5F-B4C1-E8CEA9C73B39}" type="datetime1">
              <a:rPr lang="en-SG"/>
              <a:pPr lvl="0"/>
              <a:t>8/11/2023</a:t>
            </a:fld>
            <a:endParaRPr lang="en-SG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652894" y="7006892"/>
            <a:ext cx="3385180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lvl="0" rtl="0" hangingPunct="0">
              <a:buNone/>
              <a:tabLst/>
              <a:defRPr lang="en-SG" sz="259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n-SG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62326" y="7006892"/>
            <a:ext cx="2494476" cy="40199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SG" sz="1943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8B3E8C3-EB9F-4632-8517-4C4517FB5858}" type="slidenum"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en-US" sz="4749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lvl="0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1pPr>
      <a:lvl2pPr lvl="1">
        <a:buSzPct val="75000"/>
        <a:buFont typeface="StarSymbol"/>
        <a:buChar char="–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2pPr>
      <a:lvl3pPr lvl="2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3pPr>
      <a:lvl4pPr lvl="3">
        <a:buSzPct val="75000"/>
        <a:buFont typeface="StarSymbol"/>
        <a:buChar char="–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4pPr>
      <a:lvl5pPr lvl="4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5pPr>
      <a:lvl6pPr lvl="5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6pPr>
      <a:lvl7pPr lvl="6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7pPr>
      <a:lvl8pPr lvl="7">
        <a:buSzPct val="45000"/>
        <a:buFont typeface="StarSymbol"/>
        <a:buChar char="●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8pPr>
      <a:lvl9pPr marL="0" marR="0" lvl="0" indent="0" algn="l" rtl="0" hangingPunct="1">
        <a:spcBef>
          <a:spcPts val="689"/>
        </a:spcBef>
        <a:spcAft>
          <a:spcPts val="1529"/>
        </a:spcAft>
        <a:buSzPct val="45000"/>
        <a:buFont typeface="Arial" pitchFamily="32"/>
        <a:buChar char="•"/>
        <a:tabLst/>
        <a:defRPr lang="en-SG" sz="3454" b="0" i="0" u="none" strike="noStrike" spc="0">
          <a:solidFill>
            <a:srgbClr val="000000"/>
          </a:solidFill>
          <a:latin typeface="Calibri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4.png"/><Relationship Id="rId21" Type="http://schemas.openxmlformats.org/officeDocument/2006/relationships/image" Target="../media/image19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63" Type="http://schemas.openxmlformats.org/officeDocument/2006/relationships/image" Target="../media/image61.png"/><Relationship Id="rId68" Type="http://schemas.openxmlformats.org/officeDocument/2006/relationships/image" Target="../media/image66.png"/><Relationship Id="rId84" Type="http://schemas.openxmlformats.org/officeDocument/2006/relationships/image" Target="../media/image82.png"/><Relationship Id="rId89" Type="http://schemas.openxmlformats.org/officeDocument/2006/relationships/image" Target="../media/image87.png"/><Relationship Id="rId16" Type="http://schemas.openxmlformats.org/officeDocument/2006/relationships/image" Target="../media/image14.png"/><Relationship Id="rId11" Type="http://schemas.openxmlformats.org/officeDocument/2006/relationships/image" Target="../media/image9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74" Type="http://schemas.openxmlformats.org/officeDocument/2006/relationships/image" Target="../media/image72.png"/><Relationship Id="rId79" Type="http://schemas.openxmlformats.org/officeDocument/2006/relationships/image" Target="../media/image77.png"/><Relationship Id="rId5" Type="http://schemas.openxmlformats.org/officeDocument/2006/relationships/image" Target="../media/image3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64" Type="http://schemas.openxmlformats.org/officeDocument/2006/relationships/image" Target="../media/image62.png"/><Relationship Id="rId69" Type="http://schemas.openxmlformats.org/officeDocument/2006/relationships/image" Target="../media/image67.png"/><Relationship Id="rId77" Type="http://schemas.openxmlformats.org/officeDocument/2006/relationships/image" Target="../media/image75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72" Type="http://schemas.openxmlformats.org/officeDocument/2006/relationships/image" Target="../media/image70.png"/><Relationship Id="rId80" Type="http://schemas.openxmlformats.org/officeDocument/2006/relationships/image" Target="../media/image78.png"/><Relationship Id="rId85" Type="http://schemas.openxmlformats.org/officeDocument/2006/relationships/image" Target="../media/image83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Relationship Id="rId67" Type="http://schemas.openxmlformats.org/officeDocument/2006/relationships/image" Target="../media/image65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62" Type="http://schemas.openxmlformats.org/officeDocument/2006/relationships/image" Target="../media/image60.png"/><Relationship Id="rId70" Type="http://schemas.openxmlformats.org/officeDocument/2006/relationships/image" Target="../media/image68.png"/><Relationship Id="rId75" Type="http://schemas.openxmlformats.org/officeDocument/2006/relationships/image" Target="../media/image73.png"/><Relationship Id="rId83" Type="http://schemas.openxmlformats.org/officeDocument/2006/relationships/image" Target="../media/image81.png"/><Relationship Id="rId88" Type="http://schemas.openxmlformats.org/officeDocument/2006/relationships/image" Target="../media/image8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60" Type="http://schemas.openxmlformats.org/officeDocument/2006/relationships/image" Target="../media/image58.png"/><Relationship Id="rId65" Type="http://schemas.openxmlformats.org/officeDocument/2006/relationships/image" Target="../media/image63.png"/><Relationship Id="rId73" Type="http://schemas.openxmlformats.org/officeDocument/2006/relationships/image" Target="../media/image71.png"/><Relationship Id="rId78" Type="http://schemas.openxmlformats.org/officeDocument/2006/relationships/image" Target="../media/image76.png"/><Relationship Id="rId81" Type="http://schemas.openxmlformats.org/officeDocument/2006/relationships/image" Target="../media/image79.png"/><Relationship Id="rId86" Type="http://schemas.openxmlformats.org/officeDocument/2006/relationships/image" Target="../media/image84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9" Type="http://schemas.openxmlformats.org/officeDocument/2006/relationships/image" Target="../media/image37.png"/><Relationship Id="rId34" Type="http://schemas.openxmlformats.org/officeDocument/2006/relationships/image" Target="../media/image32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6" Type="http://schemas.openxmlformats.org/officeDocument/2006/relationships/image" Target="../media/image74.png"/><Relationship Id="rId7" Type="http://schemas.openxmlformats.org/officeDocument/2006/relationships/image" Target="../media/image5.png"/><Relationship Id="rId71" Type="http://schemas.openxmlformats.org/officeDocument/2006/relationships/image" Target="../media/image69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7.png"/><Relationship Id="rId24" Type="http://schemas.openxmlformats.org/officeDocument/2006/relationships/image" Target="../media/image22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66" Type="http://schemas.openxmlformats.org/officeDocument/2006/relationships/image" Target="../media/image64.png"/><Relationship Id="rId87" Type="http://schemas.openxmlformats.org/officeDocument/2006/relationships/image" Target="../media/image85.png"/><Relationship Id="rId61" Type="http://schemas.openxmlformats.org/officeDocument/2006/relationships/image" Target="../media/image59.png"/><Relationship Id="rId82" Type="http://schemas.openxmlformats.org/officeDocument/2006/relationships/image" Target="../media/image80.png"/><Relationship Id="rId1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42.png"/><Relationship Id="rId18" Type="http://schemas.openxmlformats.org/officeDocument/2006/relationships/image" Target="../media/image32.png"/><Relationship Id="rId3" Type="http://schemas.openxmlformats.org/officeDocument/2006/relationships/image" Target="../media/image1.png"/><Relationship Id="rId21" Type="http://schemas.openxmlformats.org/officeDocument/2006/relationships/image" Target="../media/image73.png"/><Relationship Id="rId7" Type="http://schemas.openxmlformats.org/officeDocument/2006/relationships/image" Target="../media/image18.png"/><Relationship Id="rId12" Type="http://schemas.openxmlformats.org/officeDocument/2006/relationships/image" Target="../media/image3.png"/><Relationship Id="rId17" Type="http://schemas.openxmlformats.org/officeDocument/2006/relationships/image" Target="../media/image7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3.png"/><Relationship Id="rId20" Type="http://schemas.openxmlformats.org/officeDocument/2006/relationships/image" Target="../media/image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24" Type="http://schemas.openxmlformats.org/officeDocument/2006/relationships/image" Target="../media/image82.png"/><Relationship Id="rId5" Type="http://schemas.openxmlformats.org/officeDocument/2006/relationships/image" Target="../media/image88.jpeg"/><Relationship Id="rId15" Type="http://schemas.openxmlformats.org/officeDocument/2006/relationships/image" Target="../media/image52.png"/><Relationship Id="rId23" Type="http://schemas.openxmlformats.org/officeDocument/2006/relationships/image" Target="../media/image35.png"/><Relationship Id="rId10" Type="http://schemas.openxmlformats.org/officeDocument/2006/relationships/image" Target="../media/image28.png"/><Relationship Id="rId19" Type="http://schemas.openxmlformats.org/officeDocument/2006/relationships/image" Target="../media/image40.png"/><Relationship Id="rId4" Type="http://schemas.openxmlformats.org/officeDocument/2006/relationships/image" Target="../media/image87.png"/><Relationship Id="rId9" Type="http://schemas.openxmlformats.org/officeDocument/2006/relationships/image" Target="../media/image24.png"/><Relationship Id="rId14" Type="http://schemas.openxmlformats.org/officeDocument/2006/relationships/image" Target="../media/image47.png"/><Relationship Id="rId22" Type="http://schemas.openxmlformats.org/officeDocument/2006/relationships/image" Target="../media/image8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F9090986-D982-4274-80CB-55405B109793}"/>
              </a:ext>
            </a:extLst>
          </p:cNvPr>
          <p:cNvSpPr/>
          <p:nvPr/>
        </p:nvSpPr>
        <p:spPr>
          <a:xfrm>
            <a:off x="3946452" y="1115541"/>
            <a:ext cx="2484810" cy="376657"/>
          </a:xfrm>
          <a:prstGeom prst="rect">
            <a:avLst/>
          </a:prstGeom>
          <a:noFill/>
        </p:spPr>
        <p:txBody>
          <a:bodyPr wrap="square" lIns="98694" tIns="49347" rIns="98694" bIns="49347">
            <a:spAutoFit/>
          </a:bodyPr>
          <a:lstStyle/>
          <a:p>
            <a:pPr algn="ctr"/>
            <a:r>
              <a:rPr lang="en-US" sz="1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Furniture Templates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31FFE639-ACE5-4215-98C7-44E776D26F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43" y="-85135"/>
            <a:ext cx="1560716" cy="156071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5A17D0-B565-4183-BFFC-C628EB402C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18" y="1538647"/>
            <a:ext cx="697993" cy="2743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15D925-7843-4010-A0FF-74FD553046B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93" y="2282716"/>
            <a:ext cx="694945" cy="2987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5D16708-3A2C-404F-ADB8-64B62D5F5A8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61" y="2813278"/>
            <a:ext cx="679705" cy="2682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C0654E-DDA2-4F0E-8B70-99A8A7E8F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61" y="3339411"/>
            <a:ext cx="557785" cy="2682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CFFFAE-7693-487F-9712-4B93C688B64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61" y="3876861"/>
            <a:ext cx="527305" cy="2865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15DC0E-F8F2-4A08-8D61-0B384EC0CB1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261" y="4460828"/>
            <a:ext cx="624841" cy="2865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9BC68A9-3E3C-41FF-8940-B31AA255039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272" y="5085395"/>
            <a:ext cx="658369" cy="29870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9A7F957-2335-406D-A5EA-75D717550C0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44" y="1541695"/>
            <a:ext cx="676657" cy="2712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41A96BE-88DF-41C3-9C1C-23B97E6CFCF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42" y="2318635"/>
            <a:ext cx="536449" cy="27127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E3DF4CC-E5C1-4352-81DC-26D9019BEC0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411" y="2813278"/>
            <a:ext cx="390145" cy="2926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8502CE-F048-4309-8589-AF5BAFAC9A0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5" y="3339411"/>
            <a:ext cx="755906" cy="50901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9F71C5E-CEBA-4CB4-8B07-9BA2AFB67E82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5" y="3887529"/>
            <a:ext cx="835154" cy="55168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52AC8D4-2D9D-461F-9C6D-9BC55504A0E5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5" y="4478319"/>
            <a:ext cx="755906" cy="512065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2C882FC6-8515-49C7-8D2A-83F0E4D4A19E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503" y="5085395"/>
            <a:ext cx="612649" cy="24993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F86EDC56-0725-4DCE-891A-9EC36CDE8B49}"/>
              </a:ext>
            </a:extLst>
          </p:cNvPr>
          <p:cNvPicPr>
            <a:picLocks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845" y="1598213"/>
            <a:ext cx="341377" cy="3060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AB006CE-0E85-49D2-BEC0-A492E0F6FF2E}"/>
              </a:ext>
            </a:extLst>
          </p:cNvPr>
          <p:cNvPicPr>
            <a:picLocks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452" y="1607213"/>
            <a:ext cx="306000" cy="28800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984EA1D-6C93-4BA2-8F88-F1240DA257AB}"/>
              </a:ext>
            </a:extLst>
          </p:cNvPr>
          <p:cNvPicPr>
            <a:picLocks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118" y="2014179"/>
            <a:ext cx="216000" cy="2160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AD57F8DA-38BA-4723-BF39-3C0C1DDCBD41}"/>
              </a:ext>
            </a:extLst>
          </p:cNvPr>
          <p:cNvPicPr>
            <a:picLocks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97" y="1604210"/>
            <a:ext cx="1080000" cy="2160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1880EE83-D2CA-45B6-BFF4-32116F199E85}"/>
              </a:ext>
            </a:extLst>
          </p:cNvPr>
          <p:cNvPicPr>
            <a:picLocks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468" y="2442605"/>
            <a:ext cx="540000" cy="126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79A7FEF-0009-41E9-81B0-49835545CB41}"/>
              </a:ext>
            </a:extLst>
          </p:cNvPr>
          <p:cNvPicPr>
            <a:picLocks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32" y="2407405"/>
            <a:ext cx="216000" cy="2160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ECED8AF1-CCF8-43B3-BE9B-F8928D4FCE8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55522" y="2410022"/>
            <a:ext cx="252985" cy="19812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ABD6DA99-976E-4DCF-BFD1-1E492AFE7348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522" y="2017065"/>
            <a:ext cx="280417" cy="18897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CCD1D88-0752-4235-AEDE-945E1BE7B1DF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932" y="2798641"/>
            <a:ext cx="216408" cy="2164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02BE341-56F8-450A-837A-6060F031D1D7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828" y="2016169"/>
            <a:ext cx="286513" cy="1981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0E70D09-CF31-4638-A470-7C2E0D453141}"/>
              </a:ext>
            </a:extLst>
          </p:cNvPr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362" y="2407405"/>
            <a:ext cx="198120" cy="1981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A7C92FD-AD72-4195-BB62-3F5BA5779843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102" y="2798641"/>
            <a:ext cx="106680" cy="19812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EE6455B1-3CA8-4539-9AEA-ED8B94AC601A}"/>
              </a:ext>
            </a:extLst>
          </p:cNvPr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971" y="2012811"/>
            <a:ext cx="1078994" cy="21640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2D4F5F3-BAAB-48D5-8746-854A5B2B64FF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97" y="2752500"/>
            <a:ext cx="539497" cy="21640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C75CEBB-E9AE-4AC9-97FE-9CAD05807B0A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78" y="1598867"/>
            <a:ext cx="655321" cy="68275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5011043-A793-4F3B-B7B7-48CC240B5C87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19" y="1599931"/>
            <a:ext cx="655321" cy="68275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4FB33C5-8F3C-4013-8A22-5286A2D0056A}"/>
              </a:ext>
            </a:extLst>
          </p:cNvPr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19" y="2382826"/>
            <a:ext cx="539497" cy="69189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E84FD92-8AB3-4710-9A4A-3C6BC9D3BA0F}"/>
              </a:ext>
            </a:extLst>
          </p:cNvPr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478" y="2374339"/>
            <a:ext cx="539497" cy="691897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F4EA920E-2275-454E-B86D-108A1FF2B0FB}"/>
              </a:ext>
            </a:extLst>
          </p:cNvPr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049" y="3264394"/>
            <a:ext cx="323089" cy="691897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1F1A03C5-64DD-4B19-9CE9-1FE00AB7625E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975" y="3264393"/>
            <a:ext cx="323089" cy="691897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C69F1F2B-5F92-4071-AAB1-89C89C370FE9}"/>
              </a:ext>
            </a:extLst>
          </p:cNvPr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851" y="3263524"/>
            <a:ext cx="323089" cy="691897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105B816-4309-42C2-9B42-9A92DC9D6AE5}"/>
              </a:ext>
            </a:extLst>
          </p:cNvPr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94" y="3337857"/>
            <a:ext cx="524257" cy="18897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8F496BD3-67F1-45E1-A324-763998617132}"/>
              </a:ext>
            </a:extLst>
          </p:cNvPr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403" y="3337857"/>
            <a:ext cx="521209" cy="18897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33126AD2-1C73-426C-BE43-048158491ADE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605" y="3263524"/>
            <a:ext cx="143256" cy="106680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C51FF1DC-CB63-4217-A8DA-66D0B6DAF80F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280" y="3266257"/>
            <a:ext cx="143256" cy="106680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7380865D-965E-431C-8350-E3917264BCC5}"/>
              </a:ext>
            </a:extLst>
          </p:cNvPr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850" y="3251572"/>
            <a:ext cx="146617" cy="148982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E9CB8654-4E37-467C-AEC6-CDF3AA289285}"/>
              </a:ext>
            </a:extLst>
          </p:cNvPr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57" y="1856620"/>
            <a:ext cx="310945" cy="2160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36046157-B37E-4C88-B01D-94F1954BED87}"/>
              </a:ext>
            </a:extLst>
          </p:cNvPr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000" y="1863719"/>
            <a:ext cx="216000" cy="2160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27315D3-C1DE-4973-BCA6-E6C1B6C7F597}"/>
              </a:ext>
            </a:extLst>
          </p:cNvPr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252" y="5434495"/>
            <a:ext cx="216408" cy="216408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537C95E3-592E-4855-8B7C-54D4AB3BFE34}"/>
              </a:ext>
            </a:extLst>
          </p:cNvPr>
          <p:cNvPicPr>
            <a:picLocks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39" y="5859127"/>
            <a:ext cx="648000" cy="162000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0659E08E-60B1-4F02-8F2A-17C10459EF8B}"/>
              </a:ext>
            </a:extLst>
          </p:cNvPr>
          <p:cNvPicPr>
            <a:picLocks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46" y="5859127"/>
            <a:ext cx="540000" cy="16200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854053F4-34C9-4717-89A3-D52157438B41}"/>
              </a:ext>
            </a:extLst>
          </p:cNvPr>
          <p:cNvPicPr>
            <a:picLocks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939" y="6314512"/>
            <a:ext cx="720000" cy="162000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FCE9304-C6C4-44A7-9AD7-A49C3C0D3C30}"/>
              </a:ext>
            </a:extLst>
          </p:cNvPr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256" y="3871980"/>
            <a:ext cx="326137" cy="323089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7C075762-59F9-4608-9D4A-DF87F7AC551B}"/>
              </a:ext>
            </a:extLst>
          </p:cNvPr>
          <p:cNvPicPr>
            <a:picLocks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324" y="3675438"/>
            <a:ext cx="180000" cy="180000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50DC3A13-3BDA-4D7B-9A77-5AF209E95A44}"/>
              </a:ext>
            </a:extLst>
          </p:cNvPr>
          <p:cNvPicPr>
            <a:picLocks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90949" y="3936153"/>
            <a:ext cx="180000" cy="180000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3676C94-9E88-46EE-8ECB-C12122B6ED14}"/>
              </a:ext>
            </a:extLst>
          </p:cNvPr>
          <p:cNvPicPr>
            <a:picLocks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37964" y="3943524"/>
            <a:ext cx="180000" cy="180000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B671D32D-A10D-49D9-9D70-7AE6FFA3237A}"/>
              </a:ext>
            </a:extLst>
          </p:cNvPr>
          <p:cNvPicPr>
            <a:picLocks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464264" y="4217002"/>
            <a:ext cx="180000" cy="18000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F945742D-4155-4ECE-8052-A179056A8E2A}"/>
              </a:ext>
            </a:extLst>
          </p:cNvPr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571" y="3901433"/>
            <a:ext cx="298705" cy="298705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BF012E1D-F9F2-4782-B6A1-4D68A4EB6097}"/>
              </a:ext>
            </a:extLst>
          </p:cNvPr>
          <p:cNvPicPr>
            <a:picLocks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007" y="3691980"/>
            <a:ext cx="179832" cy="180000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1690851C-FF63-4699-9BAE-60E58675B68B}"/>
              </a:ext>
            </a:extLst>
          </p:cNvPr>
          <p:cNvPicPr>
            <a:picLocks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29696" y="3970438"/>
            <a:ext cx="179832" cy="180000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249803E0-0E12-492E-9C71-FD5262F246B3}"/>
              </a:ext>
            </a:extLst>
          </p:cNvPr>
          <p:cNvPicPr>
            <a:picLocks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006084" y="3960785"/>
            <a:ext cx="179832" cy="180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A0BE7D3D-302E-49E7-A908-B23F8C54722A}"/>
              </a:ext>
            </a:extLst>
          </p:cNvPr>
          <p:cNvPicPr>
            <a:picLocks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258605" y="4236003"/>
            <a:ext cx="179832" cy="180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349D316B-F16F-4C82-AB50-267E17E131FF}"/>
              </a:ext>
            </a:extLst>
          </p:cNvPr>
          <p:cNvPicPr>
            <a:picLocks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00" y="4671048"/>
            <a:ext cx="540000" cy="324000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D676B221-5B90-41C2-A905-53578E573DE8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65" y="4464613"/>
            <a:ext cx="176784" cy="188976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59B7B4A0-6CCC-449E-9336-049EDACA7074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750" y="4461425"/>
            <a:ext cx="176784" cy="188976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C620DF58-4271-4D08-A076-BB6F9BDCB8B3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79734" y="5023928"/>
            <a:ext cx="176784" cy="188976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57AF2FEF-87FD-4518-A2DF-D7AB05AC9A21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93819" y="5020740"/>
            <a:ext cx="176784" cy="188976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26ABFBBF-CA7E-4AB0-BC7B-4BAD82DBD900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67472" y="4737244"/>
            <a:ext cx="176784" cy="188976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0424FA14-7C9F-421C-9B9C-C79AF31E4633}"/>
              </a:ext>
            </a:extLst>
          </p:cNvPr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97286" y="4737244"/>
            <a:ext cx="176784" cy="188976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1A2F6BD2-34FF-4895-B4FF-210180AFC1E5}"/>
              </a:ext>
            </a:extLst>
          </p:cNvPr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295" y="4594043"/>
            <a:ext cx="484633" cy="484633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06B0BDD9-60F6-4A0A-9699-22585CC21AF9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648" y="4367947"/>
            <a:ext cx="225552" cy="210312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0D9C54E7-B593-46F8-987C-7497C8FCB617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000">
            <a:off x="4802640" y="4489533"/>
            <a:ext cx="225552" cy="210312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4AAD5ACC-7FFC-421B-A00E-CBCC363C8B6F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00000">
            <a:off x="4841925" y="4898125"/>
            <a:ext cx="225552" cy="210312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D381E9DB-66F4-43B5-82DE-A6CD3C73C2CD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10388" y="5104560"/>
            <a:ext cx="225552" cy="210312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A62DC91B-4540-4D33-ACCC-1A9F258F2978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00000">
            <a:off x="4213435" y="4963496"/>
            <a:ext cx="225552" cy="210312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3AB4C037-6ECC-4B19-BA28-D47C341AB316}"/>
              </a:ext>
            </a:extLst>
          </p:cNvPr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0">
            <a:off x="4187332" y="4553492"/>
            <a:ext cx="225552" cy="210312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AAF4D9E5-2E55-480F-89E2-0B5707FD30AE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715" y="5576947"/>
            <a:ext cx="720000" cy="337500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8F4FD985-CEE2-4416-B373-D5C313C0A605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259" y="5352136"/>
            <a:ext cx="201168" cy="213360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5C1D22B4-5EF7-421E-896B-64C5B5B90F77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206" y="5348689"/>
            <a:ext cx="201168" cy="213360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F450CFDA-6C81-4A56-918F-5AFACC24B588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230" y="5348689"/>
            <a:ext cx="201168" cy="213360"/>
          </a:xfrm>
          <a:prstGeom prst="rect">
            <a:avLst/>
          </a:prstGeom>
        </p:spPr>
      </p:pic>
      <p:pic>
        <p:nvPicPr>
          <p:cNvPr id="122" name="Picture 121">
            <a:extLst>
              <a:ext uri="{FF2B5EF4-FFF2-40B4-BE49-F238E27FC236}">
                <a16:creationId xmlns:a16="http://schemas.microsoft.com/office/drawing/2014/main" id="{300BBDEA-BA37-4854-B64E-0C01FEAF1FC9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302403" y="5934035"/>
            <a:ext cx="201168" cy="213360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50DC1AD6-7FBA-4C1B-B1DD-FA972F6AF223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17350" y="5930588"/>
            <a:ext cx="201168" cy="213360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9B0565CF-9AB1-40F8-9D62-0A134DE66861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733374" y="5930588"/>
            <a:ext cx="201168" cy="213360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DF870BFF-7946-4B41-82FA-1197C5486570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12096" y="5639017"/>
            <a:ext cx="201168" cy="213360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149B05AE-EA59-4F73-A589-9D7A3D87DCC3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57761" y="5626365"/>
            <a:ext cx="201168" cy="213360"/>
          </a:xfrm>
          <a:prstGeom prst="rect">
            <a:avLst/>
          </a:prstGeom>
        </p:spPr>
      </p:pic>
      <p:pic>
        <p:nvPicPr>
          <p:cNvPr id="128" name="Picture 127">
            <a:extLst>
              <a:ext uri="{FF2B5EF4-FFF2-40B4-BE49-F238E27FC236}">
                <a16:creationId xmlns:a16="http://schemas.microsoft.com/office/drawing/2014/main" id="{85CC0AA5-4ED6-4F2D-95A0-4F61EB0C1307}"/>
              </a:ext>
            </a:extLst>
          </p:cNvPr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407" y="1563295"/>
            <a:ext cx="195072" cy="268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FFC6CA-26B0-436A-B85A-5D7695F98595}"/>
              </a:ext>
            </a:extLst>
          </p:cNvPr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5385" y="1561129"/>
            <a:ext cx="182880" cy="2590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29F521F-4FC7-4E81-94C6-2F9E832E90DB}"/>
              </a:ext>
            </a:extLst>
          </p:cNvPr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803" y="1568620"/>
            <a:ext cx="225552" cy="1889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440F7EE-EF4E-4C81-8130-E8AA04B6E8EB}"/>
              </a:ext>
            </a:extLst>
          </p:cNvPr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818" y="1577238"/>
            <a:ext cx="338329" cy="19202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BF7C6DF-25A2-4102-A6CF-9AF013BCF0DF}"/>
              </a:ext>
            </a:extLst>
          </p:cNvPr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042" y="2768538"/>
            <a:ext cx="283465" cy="17983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C13F52BE-3A8F-40C1-853D-7824638370B4}"/>
              </a:ext>
            </a:extLst>
          </p:cNvPr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094" y="3042413"/>
            <a:ext cx="213360" cy="179832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9938AAF-591B-4473-82A3-8EAA573DF69F}"/>
              </a:ext>
            </a:extLst>
          </p:cNvPr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903" y="1568620"/>
            <a:ext cx="219456" cy="14630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91D7725-5813-46DB-808E-739CB2037A18}"/>
              </a:ext>
            </a:extLst>
          </p:cNvPr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518" y="1988766"/>
            <a:ext cx="268225" cy="17373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4B74EB1D-0498-4F08-AB9E-AE964CFAD7EA}"/>
              </a:ext>
            </a:extLst>
          </p:cNvPr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4863" y="1967430"/>
            <a:ext cx="323089" cy="21640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7C57B2B1-5F90-40CA-AC8D-BDD9F623450F}"/>
              </a:ext>
            </a:extLst>
          </p:cNvPr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2873" y="1964382"/>
            <a:ext cx="539497" cy="216408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20D0A091-E40B-4475-BB56-26051406C606}"/>
              </a:ext>
            </a:extLst>
          </p:cNvPr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87" y="1970478"/>
            <a:ext cx="347473" cy="210312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043A1314-ED53-497D-BA15-F56862709026}"/>
              </a:ext>
            </a:extLst>
          </p:cNvPr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507" y="2002482"/>
            <a:ext cx="164592" cy="140208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2755C734-0FED-455E-B333-A4071FE1399D}"/>
              </a:ext>
            </a:extLst>
          </p:cNvPr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131" y="2002482"/>
            <a:ext cx="216000" cy="160000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A3DFD175-6221-4E28-B5CC-18B05ECBAA7D}"/>
              </a:ext>
            </a:extLst>
          </p:cNvPr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382" y="2254333"/>
            <a:ext cx="539497" cy="85344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AC0563C9-2460-48DE-9D4C-4B22C76FB5E9}"/>
              </a:ext>
            </a:extLst>
          </p:cNvPr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830" y="4077804"/>
            <a:ext cx="323089" cy="9144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E99ED433-09E0-40D6-840A-D7E77DD1A70A}"/>
              </a:ext>
            </a:extLst>
          </p:cNvPr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536" y="4105851"/>
            <a:ext cx="496925" cy="432000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962057D2-749A-47AD-B906-40DF2E318458}"/>
              </a:ext>
            </a:extLst>
          </p:cNvPr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256" y="4046792"/>
            <a:ext cx="527305" cy="652273"/>
          </a:xfrm>
          <a:prstGeom prst="rect">
            <a:avLst/>
          </a:prstGeom>
        </p:spPr>
      </p:pic>
      <p:pic>
        <p:nvPicPr>
          <p:cNvPr id="131" name="Picture 130">
            <a:extLst>
              <a:ext uri="{FF2B5EF4-FFF2-40B4-BE49-F238E27FC236}">
                <a16:creationId xmlns:a16="http://schemas.microsoft.com/office/drawing/2014/main" id="{CE7073FA-8836-4668-875C-5EC24053EDD9}"/>
              </a:ext>
            </a:extLst>
          </p:cNvPr>
          <p:cNvPicPr>
            <a:picLocks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4" y="6314512"/>
            <a:ext cx="432000" cy="126000"/>
          </a:xfrm>
          <a:prstGeom prst="rect">
            <a:avLst/>
          </a:prstGeom>
        </p:spPr>
      </p:pic>
      <p:pic>
        <p:nvPicPr>
          <p:cNvPr id="133" name="Picture 132">
            <a:extLst>
              <a:ext uri="{FF2B5EF4-FFF2-40B4-BE49-F238E27FC236}">
                <a16:creationId xmlns:a16="http://schemas.microsoft.com/office/drawing/2014/main" id="{51A183B9-CD3C-4F6D-A922-1E3B884D9B48}"/>
              </a:ext>
            </a:extLst>
          </p:cNvPr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795" y="6685301"/>
            <a:ext cx="423673" cy="118872"/>
          </a:xfrm>
          <a:prstGeom prst="rect">
            <a:avLst/>
          </a:prstGeom>
        </p:spPr>
      </p:pic>
      <p:pic>
        <p:nvPicPr>
          <p:cNvPr id="135" name="Picture 134">
            <a:extLst>
              <a:ext uri="{FF2B5EF4-FFF2-40B4-BE49-F238E27FC236}">
                <a16:creationId xmlns:a16="http://schemas.microsoft.com/office/drawing/2014/main" id="{CE2AC2DA-40EF-4427-AE95-A3BB113A6E5F}"/>
              </a:ext>
            </a:extLst>
          </p:cNvPr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20" y="4022576"/>
            <a:ext cx="432817" cy="694945"/>
          </a:xfrm>
          <a:prstGeom prst="rect">
            <a:avLst/>
          </a:prstGeom>
        </p:spPr>
      </p:pic>
      <p:pic>
        <p:nvPicPr>
          <p:cNvPr id="137" name="Picture 136">
            <a:extLst>
              <a:ext uri="{FF2B5EF4-FFF2-40B4-BE49-F238E27FC236}">
                <a16:creationId xmlns:a16="http://schemas.microsoft.com/office/drawing/2014/main" id="{16B553DE-4351-48C0-8F9A-B8476D3FC014}"/>
              </a:ext>
            </a:extLst>
          </p:cNvPr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289" y="4798832"/>
            <a:ext cx="332233" cy="347473"/>
          </a:xfrm>
          <a:prstGeom prst="rect">
            <a:avLst/>
          </a:prstGeom>
        </p:spPr>
      </p:pic>
      <p:pic>
        <p:nvPicPr>
          <p:cNvPr id="139" name="Picture 138">
            <a:extLst>
              <a:ext uri="{FF2B5EF4-FFF2-40B4-BE49-F238E27FC236}">
                <a16:creationId xmlns:a16="http://schemas.microsoft.com/office/drawing/2014/main" id="{2EB8221E-3B70-4C76-BF71-834673D9C15D}"/>
              </a:ext>
            </a:extLst>
          </p:cNvPr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068" y="4798831"/>
            <a:ext cx="332233" cy="347473"/>
          </a:xfrm>
          <a:prstGeom prst="rect">
            <a:avLst/>
          </a:prstGeom>
        </p:spPr>
      </p:pic>
      <p:pic>
        <p:nvPicPr>
          <p:cNvPr id="141" name="Picture 140">
            <a:extLst>
              <a:ext uri="{FF2B5EF4-FFF2-40B4-BE49-F238E27FC236}">
                <a16:creationId xmlns:a16="http://schemas.microsoft.com/office/drawing/2014/main" id="{BD76BEFB-44B3-4849-87AA-0217A06787BD}"/>
              </a:ext>
            </a:extLst>
          </p:cNvPr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52" y="2374339"/>
            <a:ext cx="649225" cy="216408"/>
          </a:xfrm>
          <a:prstGeom prst="rect">
            <a:avLst/>
          </a:prstGeom>
        </p:spPr>
      </p:pic>
      <p:pic>
        <p:nvPicPr>
          <p:cNvPr id="143" name="Picture 142">
            <a:extLst>
              <a:ext uri="{FF2B5EF4-FFF2-40B4-BE49-F238E27FC236}">
                <a16:creationId xmlns:a16="http://schemas.microsoft.com/office/drawing/2014/main" id="{CBFF03C4-AD7E-46DA-9F76-7F1BA9315C3F}"/>
              </a:ext>
            </a:extLst>
          </p:cNvPr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251" y="2728774"/>
            <a:ext cx="649225" cy="216408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4ACB571F-4FF7-4490-863A-66B6FAC255A9}"/>
              </a:ext>
            </a:extLst>
          </p:cNvPr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66" y="3067502"/>
            <a:ext cx="539497" cy="216408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94153138-D677-4A2E-9B6D-6F77C7B866E8}"/>
              </a:ext>
            </a:extLst>
          </p:cNvPr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65" y="3370268"/>
            <a:ext cx="539497" cy="216408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05F2F62F-CDAF-4C21-AAEC-B6D28714C587}"/>
              </a:ext>
            </a:extLst>
          </p:cNvPr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857" y="5333467"/>
            <a:ext cx="548641" cy="39624"/>
          </a:xfrm>
          <a:prstGeom prst="rect">
            <a:avLst/>
          </a:prstGeom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E080572B-93D3-4771-AEBB-F1AC7882A895}"/>
              </a:ext>
            </a:extLst>
          </p:cNvPr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62" y="5336896"/>
            <a:ext cx="292609" cy="30480"/>
          </a:xfrm>
          <a:prstGeom prst="rect">
            <a:avLst/>
          </a:prstGeom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E700BEF1-0026-4467-8FDC-E93A5184294D}"/>
              </a:ext>
            </a:extLst>
          </p:cNvPr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671" y="5101440"/>
            <a:ext cx="579121" cy="29260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685FAFB-1800-416F-8814-93891476905F}"/>
              </a:ext>
            </a:extLst>
          </p:cNvPr>
          <p:cNvSpPr/>
          <p:nvPr/>
        </p:nvSpPr>
        <p:spPr>
          <a:xfrm>
            <a:off x="1146400" y="153303"/>
            <a:ext cx="28223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l" rtl="0"/>
            <a:r>
              <a:rPr lang="en-US" sz="1800" b="0" i="0" u="none" strike="noStrike" dirty="0">
                <a:solidFill>
                  <a:srgbClr val="000000"/>
                </a:solidFill>
                <a:latin typeface="Arial1"/>
              </a:rPr>
              <a:t>D&amp;A Work Design Pte Ltd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latin typeface="Arial1"/>
              </a:rPr>
              <a:t>100 Peck </a:t>
            </a:r>
            <a:r>
              <a:rPr lang="en-US" sz="1200" b="0" i="0" u="none" strike="noStrike" dirty="0" err="1">
                <a:solidFill>
                  <a:srgbClr val="000000"/>
                </a:solidFill>
                <a:latin typeface="Arial1"/>
              </a:rPr>
              <a:t>Seah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1"/>
              </a:rPr>
              <a:t> Street #08-14 PS100</a:t>
            </a:r>
          </a:p>
          <a:p>
            <a:r>
              <a:rPr lang="en-SG" sz="1200" b="0" i="0" u="none" strike="noStrike" dirty="0">
                <a:solidFill>
                  <a:srgbClr val="000000"/>
                </a:solidFill>
                <a:latin typeface="Arial1"/>
              </a:rPr>
              <a:t>S079333 ROC No: 201134767C</a:t>
            </a:r>
          </a:p>
          <a:p>
            <a:r>
              <a:rPr lang="en-SG" sz="1200" b="0" i="0" u="none" strike="noStrike" dirty="0" err="1">
                <a:solidFill>
                  <a:srgbClr val="000000"/>
                </a:solidFill>
                <a:latin typeface="Arial1"/>
              </a:rPr>
              <a:t>Whatsapp</a:t>
            </a:r>
            <a:r>
              <a:rPr lang="en-SG" sz="1200" dirty="0">
                <a:solidFill>
                  <a:srgbClr val="000000"/>
                </a:solidFill>
                <a:latin typeface="Arial1"/>
              </a:rPr>
              <a:t>: Derick </a:t>
            </a:r>
            <a:r>
              <a:rPr lang="en-SG" sz="1200" dirty="0" err="1">
                <a:solidFill>
                  <a:srgbClr val="000000"/>
                </a:solidFill>
                <a:latin typeface="Arial1"/>
              </a:rPr>
              <a:t>Beh</a:t>
            </a:r>
            <a:r>
              <a:rPr lang="en-SG" sz="1200" dirty="0">
                <a:solidFill>
                  <a:srgbClr val="000000"/>
                </a:solidFill>
                <a:latin typeface="Arial1"/>
              </a:rPr>
              <a:t> 90013330</a:t>
            </a:r>
          </a:p>
          <a:p>
            <a:r>
              <a:rPr lang="en-SG" sz="1200" b="0" i="0" u="none" strike="noStrike" dirty="0">
                <a:solidFill>
                  <a:srgbClr val="000000"/>
                </a:solidFill>
                <a:latin typeface="Arial1"/>
              </a:rPr>
              <a:t>dnaworkdesign.com</a:t>
            </a:r>
          </a:p>
          <a:p>
            <a:endParaRPr lang="en-SG" sz="1200" b="0" i="0" u="none" strike="noStrike" dirty="0">
              <a:solidFill>
                <a:srgbClr val="000000"/>
              </a:solidFill>
              <a:latin typeface="Arial1"/>
            </a:endParaRPr>
          </a:p>
          <a:p>
            <a:endParaRPr lang="en-US" sz="1200" b="0" i="0" u="none" strike="noStrike" dirty="0">
              <a:solidFill>
                <a:srgbClr val="000000"/>
              </a:solidFill>
              <a:latin typeface="Arial1"/>
            </a:endParaRPr>
          </a:p>
          <a:p>
            <a:pPr algn="l" rtl="0"/>
            <a:endParaRPr lang="en-US" sz="1800" b="0" i="0" u="none" strike="noStrike" dirty="0">
              <a:solidFill>
                <a:srgbClr val="000000"/>
              </a:solidFill>
              <a:latin typeface="Arial1"/>
            </a:endParaRPr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87C3F7BE-1DC9-4179-9355-CC71590BAD0C}"/>
              </a:ext>
            </a:extLst>
          </p:cNvPr>
          <p:cNvPicPr>
            <a:picLocks noChangeAspect="1"/>
          </p:cNvPicPr>
          <p:nvPr/>
        </p:nvPicPr>
        <p:blipFill rotWithShape="1">
          <a:blip r:embed="rId8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r="2289"/>
          <a:stretch/>
        </p:blipFill>
        <p:spPr>
          <a:xfrm rot="10800000">
            <a:off x="2858689" y="6295172"/>
            <a:ext cx="7753354" cy="59791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solidFill>
          <a:schemeClr val="bg1"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85">
            <a:extLst>
              <a:ext uri="{FF2B5EF4-FFF2-40B4-BE49-F238E27FC236}">
                <a16:creationId xmlns:a16="http://schemas.microsoft.com/office/drawing/2014/main" id="{B691EB3E-D74C-45EE-9624-6E53EF49A693}"/>
              </a:ext>
            </a:extLst>
          </p:cNvPr>
          <p:cNvSpPr/>
          <p:nvPr/>
        </p:nvSpPr>
        <p:spPr>
          <a:xfrm>
            <a:off x="2858861" y="6525261"/>
            <a:ext cx="4803812" cy="564722"/>
          </a:xfrm>
          <a:prstGeom prst="rect">
            <a:avLst/>
          </a:prstGeom>
          <a:noFill/>
        </p:spPr>
        <p:txBody>
          <a:bodyPr wrap="square" lIns="98694" tIns="49347" rIns="98694" bIns="49347">
            <a:spAutoFit/>
          </a:bodyPr>
          <a:lstStyle/>
          <a:p>
            <a:pPr algn="ctr"/>
            <a:r>
              <a:rPr lang="en-US" sz="3022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Furniture layout plan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B4549FF6-A2E6-4444-8539-935CEB4B4F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43" y="-133535"/>
            <a:ext cx="1560716" cy="1560716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CED1C29B-820B-4DA0-872D-3C3782776906}"/>
              </a:ext>
            </a:extLst>
          </p:cNvPr>
          <p:cNvSpPr/>
          <p:nvPr/>
        </p:nvSpPr>
        <p:spPr>
          <a:xfrm>
            <a:off x="1146400" y="251445"/>
            <a:ext cx="282231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l" rtl="0"/>
            <a:r>
              <a:rPr lang="en-US" sz="1800" b="0" i="0" u="none" strike="noStrike" dirty="0">
                <a:solidFill>
                  <a:srgbClr val="000000"/>
                </a:solidFill>
                <a:latin typeface="Arial1"/>
              </a:rPr>
              <a:t>D&amp;A Work Design Pte Ltd</a:t>
            </a:r>
          </a:p>
          <a:p>
            <a:r>
              <a:rPr lang="en-US" sz="1200" b="0" i="0" u="none" strike="noStrike" dirty="0">
                <a:solidFill>
                  <a:srgbClr val="000000"/>
                </a:solidFill>
                <a:latin typeface="Arial1"/>
              </a:rPr>
              <a:t>100 Peck </a:t>
            </a:r>
            <a:r>
              <a:rPr lang="en-US" sz="1200" b="0" i="0" u="none" strike="noStrike" dirty="0" err="1">
                <a:solidFill>
                  <a:srgbClr val="000000"/>
                </a:solidFill>
                <a:latin typeface="Arial1"/>
              </a:rPr>
              <a:t>Seah</a:t>
            </a:r>
            <a:r>
              <a:rPr lang="en-US" sz="1200" b="0" i="0" u="none" strike="noStrike" dirty="0">
                <a:solidFill>
                  <a:srgbClr val="000000"/>
                </a:solidFill>
                <a:latin typeface="Arial1"/>
              </a:rPr>
              <a:t> Street #08-14 PS100</a:t>
            </a:r>
          </a:p>
          <a:p>
            <a:r>
              <a:rPr lang="en-SG" sz="1200" b="0" i="0" u="none" strike="noStrike" dirty="0">
                <a:solidFill>
                  <a:srgbClr val="000000"/>
                </a:solidFill>
                <a:latin typeface="Arial1"/>
              </a:rPr>
              <a:t>S079333 ROC No: 201134767C</a:t>
            </a:r>
          </a:p>
          <a:p>
            <a:r>
              <a:rPr lang="en-SG" sz="1200" b="0" i="0" u="none" strike="noStrike" dirty="0" err="1">
                <a:solidFill>
                  <a:srgbClr val="000000"/>
                </a:solidFill>
                <a:latin typeface="Arial1"/>
              </a:rPr>
              <a:t>Whatsapp</a:t>
            </a:r>
            <a:r>
              <a:rPr lang="en-SG" sz="1200" dirty="0">
                <a:solidFill>
                  <a:srgbClr val="000000"/>
                </a:solidFill>
                <a:latin typeface="Arial1"/>
              </a:rPr>
              <a:t>: Derick </a:t>
            </a:r>
            <a:r>
              <a:rPr lang="en-SG" sz="1200" dirty="0" err="1">
                <a:solidFill>
                  <a:srgbClr val="000000"/>
                </a:solidFill>
                <a:latin typeface="Arial1"/>
              </a:rPr>
              <a:t>Beh</a:t>
            </a:r>
            <a:r>
              <a:rPr lang="en-SG" sz="1200" dirty="0">
                <a:solidFill>
                  <a:srgbClr val="000000"/>
                </a:solidFill>
                <a:latin typeface="Arial1"/>
              </a:rPr>
              <a:t> 90013330</a:t>
            </a:r>
            <a:endParaRPr lang="en-SG" sz="1200" b="0" i="0" u="none" strike="noStrike" dirty="0">
              <a:solidFill>
                <a:srgbClr val="000000"/>
              </a:solidFill>
              <a:latin typeface="Arial1"/>
            </a:endParaRPr>
          </a:p>
          <a:p>
            <a:endParaRPr lang="en-SG" sz="1200" b="0" i="0" u="none" strike="noStrike" dirty="0">
              <a:solidFill>
                <a:srgbClr val="000000"/>
              </a:solidFill>
              <a:latin typeface="Arial1"/>
            </a:endParaRPr>
          </a:p>
          <a:p>
            <a:endParaRPr lang="en-US" sz="1200" b="0" i="0" u="none" strike="noStrike" dirty="0">
              <a:solidFill>
                <a:srgbClr val="000000"/>
              </a:solidFill>
              <a:latin typeface="Arial1"/>
            </a:endParaRPr>
          </a:p>
          <a:p>
            <a:pPr algn="l" rtl="0"/>
            <a:endParaRPr lang="en-US" sz="1800" b="0" i="0" u="none" strike="noStrike" dirty="0">
              <a:solidFill>
                <a:srgbClr val="000000"/>
              </a:solidFill>
              <a:latin typeface="Arial1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B175417-24DB-4011-8D4F-0FA1FEE928B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" r="2289"/>
          <a:stretch/>
        </p:blipFill>
        <p:spPr>
          <a:xfrm>
            <a:off x="1478173" y="6477589"/>
            <a:ext cx="7753354" cy="597917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4A053ACD-E243-4064-8A31-D06F8AB83956}"/>
              </a:ext>
            </a:extLst>
          </p:cNvPr>
          <p:cNvGrpSpPr/>
          <p:nvPr/>
        </p:nvGrpSpPr>
        <p:grpSpPr>
          <a:xfrm>
            <a:off x="2353338" y="1403573"/>
            <a:ext cx="5688632" cy="4584904"/>
            <a:chOff x="2353338" y="1400180"/>
            <a:chExt cx="5688632" cy="458490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F45BB0E-40FE-4FDF-9692-9AAF783CD4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30" t="8220" r="12871" b="47162"/>
            <a:stretch/>
          </p:blipFill>
          <p:spPr>
            <a:xfrm>
              <a:off x="2353338" y="1400180"/>
              <a:ext cx="5688632" cy="4584904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B076679-732E-4EEA-B24D-68DD41EEAC1E}"/>
                </a:ext>
              </a:extLst>
            </p:cNvPr>
            <p:cNvSpPr/>
            <p:nvPr/>
          </p:nvSpPr>
          <p:spPr>
            <a:xfrm>
              <a:off x="3257674" y="3347789"/>
              <a:ext cx="50405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238C8AC1-A425-4EEA-BF9B-BC1A79221AAA}"/>
                </a:ext>
              </a:extLst>
            </p:cNvPr>
            <p:cNvSpPr/>
            <p:nvPr/>
          </p:nvSpPr>
          <p:spPr>
            <a:xfrm>
              <a:off x="4625826" y="2627709"/>
              <a:ext cx="576064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2C47087-956A-4BF1-869E-E9340F1455A5}"/>
                </a:ext>
              </a:extLst>
            </p:cNvPr>
            <p:cNvSpPr/>
            <p:nvPr/>
          </p:nvSpPr>
          <p:spPr>
            <a:xfrm>
              <a:off x="5590606" y="2627709"/>
              <a:ext cx="50405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CD8FD71-6699-4B34-B889-D77BB9FF74A0}"/>
                </a:ext>
              </a:extLst>
            </p:cNvPr>
            <p:cNvSpPr/>
            <p:nvPr/>
          </p:nvSpPr>
          <p:spPr>
            <a:xfrm>
              <a:off x="6642050" y="2699717"/>
              <a:ext cx="50405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0227AF91-E2F8-419E-8A7E-776669E15D6E}"/>
                </a:ext>
              </a:extLst>
            </p:cNvPr>
            <p:cNvSpPr/>
            <p:nvPr/>
          </p:nvSpPr>
          <p:spPr>
            <a:xfrm>
              <a:off x="4756711" y="4715941"/>
              <a:ext cx="504056" cy="432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  <p:pic>
        <p:nvPicPr>
          <p:cNvPr id="88" name="Picture 87">
            <a:extLst>
              <a:ext uri="{FF2B5EF4-FFF2-40B4-BE49-F238E27FC236}">
                <a16:creationId xmlns:a16="http://schemas.microsoft.com/office/drawing/2014/main" id="{99AE2B0F-DBF2-4C09-9B1F-97CC198AC3DF}"/>
              </a:ext>
            </a:extLst>
          </p:cNvPr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400856" y="5039330"/>
            <a:ext cx="341377" cy="30600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EA317F58-3EBF-4B99-AE9E-36D6670019CE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02" y="4501852"/>
            <a:ext cx="216000" cy="21600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9F9AD1DF-84DC-4462-AFC4-064558BB0D04}"/>
              </a:ext>
            </a:extLst>
          </p:cNvPr>
          <p:cNvPicPr>
            <a:picLocks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710" y="5129330"/>
            <a:ext cx="833895" cy="216000"/>
          </a:xfrm>
          <a:prstGeom prst="rect">
            <a:avLst/>
          </a:prstGeom>
        </p:spPr>
      </p:pic>
      <p:pic>
        <p:nvPicPr>
          <p:cNvPr id="92" name="Picture 91">
            <a:extLst>
              <a:ext uri="{FF2B5EF4-FFF2-40B4-BE49-F238E27FC236}">
                <a16:creationId xmlns:a16="http://schemas.microsoft.com/office/drawing/2014/main" id="{FF40C7B0-2224-48BC-AFCC-0E20C68AC5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96" y="4565647"/>
            <a:ext cx="216408" cy="216408"/>
          </a:xfrm>
          <a:prstGeom prst="rect">
            <a:avLst/>
          </a:prstGeom>
        </p:spPr>
      </p:pic>
      <p:pic>
        <p:nvPicPr>
          <p:cNvPr id="93" name="Picture 92">
            <a:extLst>
              <a:ext uri="{FF2B5EF4-FFF2-40B4-BE49-F238E27FC236}">
                <a16:creationId xmlns:a16="http://schemas.microsoft.com/office/drawing/2014/main" id="{8CB2932B-AD25-49C5-8225-CA9A5DBB5A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02" y="4501444"/>
            <a:ext cx="631502" cy="216408"/>
          </a:xfrm>
          <a:prstGeom prst="rect">
            <a:avLst/>
          </a:prstGeom>
        </p:spPr>
      </p:pic>
      <p:sp>
        <p:nvSpPr>
          <p:cNvPr id="94" name="Rectangle 93">
            <a:extLst>
              <a:ext uri="{FF2B5EF4-FFF2-40B4-BE49-F238E27FC236}">
                <a16:creationId xmlns:a16="http://schemas.microsoft.com/office/drawing/2014/main" id="{16E6E30D-70CD-4447-9AC5-CD9BD1B6D7B3}"/>
              </a:ext>
            </a:extLst>
          </p:cNvPr>
          <p:cNvSpPr/>
          <p:nvPr/>
        </p:nvSpPr>
        <p:spPr>
          <a:xfrm>
            <a:off x="5524499" y="4427543"/>
            <a:ext cx="83345" cy="126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0ED1DCD3-4F12-426F-A13A-3EC5ED962632}"/>
              </a:ext>
            </a:extLst>
          </p:cNvPr>
          <p:cNvPicPr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342" y="4505783"/>
            <a:ext cx="540000" cy="126000"/>
          </a:xfrm>
          <a:prstGeom prst="rect">
            <a:avLst/>
          </a:prstGeom>
        </p:spPr>
      </p:pic>
      <p:pic>
        <p:nvPicPr>
          <p:cNvPr id="95" name="Picture 94">
            <a:extLst>
              <a:ext uri="{FF2B5EF4-FFF2-40B4-BE49-F238E27FC236}">
                <a16:creationId xmlns:a16="http://schemas.microsoft.com/office/drawing/2014/main" id="{1C2088FE-6B96-473F-B75A-2A292C6D86C4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00675" y="2913797"/>
            <a:ext cx="694945" cy="298705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2BA126D5-9EB0-4275-A57C-16B0AA27396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25674" y="2991387"/>
            <a:ext cx="310945" cy="216000"/>
          </a:xfrm>
          <a:prstGeom prst="rect">
            <a:avLst/>
          </a:prstGeom>
        </p:spPr>
      </p:pic>
      <p:pic>
        <p:nvPicPr>
          <p:cNvPr id="97" name="Picture 96">
            <a:extLst>
              <a:ext uri="{FF2B5EF4-FFF2-40B4-BE49-F238E27FC236}">
                <a16:creationId xmlns:a16="http://schemas.microsoft.com/office/drawing/2014/main" id="{5FEFA23A-37DD-4385-9A43-958D7B1105FE}"/>
              </a:ext>
            </a:extLst>
          </p:cNvPr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834009" y="3039869"/>
            <a:ext cx="720000" cy="162000"/>
          </a:xfrm>
          <a:prstGeom prst="rect">
            <a:avLst/>
          </a:prstGeom>
        </p:spPr>
      </p:pic>
      <p:pic>
        <p:nvPicPr>
          <p:cNvPr id="98" name="Picture 97">
            <a:extLst>
              <a:ext uri="{FF2B5EF4-FFF2-40B4-BE49-F238E27FC236}">
                <a16:creationId xmlns:a16="http://schemas.microsoft.com/office/drawing/2014/main" id="{CDA2CC32-7637-4D61-88E8-85D8010ADAED}"/>
              </a:ext>
            </a:extLst>
          </p:cNvPr>
          <p:cNvPicPr>
            <a:picLocks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826" y="3848594"/>
            <a:ext cx="540000" cy="324000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26503651-8919-4999-96A6-AE7DB0D3792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691" y="3642159"/>
            <a:ext cx="176784" cy="188976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4D55D849-5A08-4451-BC73-6C4E588C052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776" y="3638971"/>
            <a:ext cx="176784" cy="188976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EE43E144-EB74-494A-B888-A944EB1D1587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708760" y="4201474"/>
            <a:ext cx="176784" cy="188976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A5709C60-DE8A-44E8-ABE1-CC0B31B3D608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922845" y="4198286"/>
            <a:ext cx="176784" cy="188976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BE174B54-F8BD-4F34-B171-E4DB89D1749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196498" y="3914790"/>
            <a:ext cx="176784" cy="188976"/>
          </a:xfrm>
          <a:prstGeom prst="rect">
            <a:avLst/>
          </a:prstGeom>
        </p:spPr>
      </p:pic>
      <p:pic>
        <p:nvPicPr>
          <p:cNvPr id="104" name="Picture 103">
            <a:extLst>
              <a:ext uri="{FF2B5EF4-FFF2-40B4-BE49-F238E27FC236}">
                <a16:creationId xmlns:a16="http://schemas.microsoft.com/office/drawing/2014/main" id="{21775749-E306-4614-AEC1-74DBEC31FC6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26312" y="3914790"/>
            <a:ext cx="176784" cy="188976"/>
          </a:xfrm>
          <a:prstGeom prst="rect">
            <a:avLst/>
          </a:prstGeom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10838C3E-9FFE-4D05-BEBF-78DAD88E157C}"/>
              </a:ext>
            </a:extLst>
          </p:cNvPr>
          <p:cNvPicPr>
            <a:picLocks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996675" y="4656358"/>
            <a:ext cx="432000" cy="126000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7B016229-292A-4FB2-968F-8B0DA87B3566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411817" y="2381335"/>
            <a:ext cx="539497" cy="691897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F674B537-4603-47F0-B2BC-4766304B049D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317329" y="2332566"/>
            <a:ext cx="143256" cy="106680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05F92308-7015-49FB-A7DD-3099D0009934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33" y="3820574"/>
            <a:ext cx="323089" cy="91440"/>
          </a:xfrm>
          <a:prstGeom prst="rect">
            <a:avLst/>
          </a:prstGeom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C1A2B80E-71D7-412D-A97D-287F613366A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350" y="2492302"/>
            <a:ext cx="496925" cy="432000"/>
          </a:xfrm>
          <a:prstGeom prst="rect">
            <a:avLst/>
          </a:prstGeom>
        </p:spPr>
      </p:pic>
      <p:pic>
        <p:nvPicPr>
          <p:cNvPr id="110" name="Picture 109">
            <a:extLst>
              <a:ext uri="{FF2B5EF4-FFF2-40B4-BE49-F238E27FC236}">
                <a16:creationId xmlns:a16="http://schemas.microsoft.com/office/drawing/2014/main" id="{7C2F632B-387F-4F7D-8327-451091BE86A5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25" y="3692885"/>
            <a:ext cx="501748" cy="216408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923A9478-71E6-4B6D-BC6F-4ABF309AB382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10195" y="3338569"/>
            <a:ext cx="501748" cy="216408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3E7B6E8D-C435-4275-A3BC-A3A0E9B42F31}"/>
              </a:ext>
            </a:extLst>
          </p:cNvPr>
          <p:cNvPicPr>
            <a:picLocks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33830" y="2762773"/>
            <a:ext cx="720000" cy="162000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30BBD8E8-F1BE-4069-AD81-8D7818ECC828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577622" y="2227105"/>
            <a:ext cx="323089" cy="691897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F06D1DAE-B761-437B-BA08-9C738BBEAD92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68492" y="2282360"/>
            <a:ext cx="143256" cy="106680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23D5E76E-FD19-4484-8916-E777AE5C4DC8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068" y="3399100"/>
            <a:ext cx="323089" cy="91440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63D15142-F09E-4EEF-AC2A-689D0FE67D9F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525" y="2502567"/>
            <a:ext cx="496925" cy="432000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9F05D943-1BE8-43D6-B578-AB27ACCD820F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125" y="3271920"/>
            <a:ext cx="539497" cy="216408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5791143F-4F23-40AC-A172-540511E63A56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371" y="3275185"/>
            <a:ext cx="539497" cy="216408"/>
          </a:xfrm>
          <a:prstGeom prst="rect">
            <a:avLst/>
          </a:prstGeom>
        </p:spPr>
      </p:pic>
      <p:pic>
        <p:nvPicPr>
          <p:cNvPr id="119" name="Picture 118">
            <a:extLst>
              <a:ext uri="{FF2B5EF4-FFF2-40B4-BE49-F238E27FC236}">
                <a16:creationId xmlns:a16="http://schemas.microsoft.com/office/drawing/2014/main" id="{A5EB5286-ED33-4BBD-92E0-283515003D91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11073" y="2230420"/>
            <a:ext cx="323089" cy="691897"/>
          </a:xfrm>
          <a:prstGeom prst="rect">
            <a:avLst/>
          </a:prstGeom>
        </p:spPr>
      </p:pic>
      <p:pic>
        <p:nvPicPr>
          <p:cNvPr id="120" name="Picture 119">
            <a:extLst>
              <a:ext uri="{FF2B5EF4-FFF2-40B4-BE49-F238E27FC236}">
                <a16:creationId xmlns:a16="http://schemas.microsoft.com/office/drawing/2014/main" id="{EC6E9C72-A81F-4CDD-8EA8-AEF9ABCD8DB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98783" y="2289856"/>
            <a:ext cx="143256" cy="106680"/>
          </a:xfrm>
          <a:prstGeom prst="rect">
            <a:avLst/>
          </a:prstGeom>
        </p:spPr>
      </p:pic>
      <p:pic>
        <p:nvPicPr>
          <p:cNvPr id="121" name="Picture 120">
            <a:extLst>
              <a:ext uri="{FF2B5EF4-FFF2-40B4-BE49-F238E27FC236}">
                <a16:creationId xmlns:a16="http://schemas.microsoft.com/office/drawing/2014/main" id="{E97013FC-E6A6-4015-8EED-90240C480152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610" y="2483068"/>
            <a:ext cx="496925" cy="432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4"/>
          <p:cNvPicPr>
            <a:picLocks noChangeAspect="1"/>
          </p:cNvPicPr>
          <p:nvPr/>
        </p:nvPicPr>
        <p:blipFill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6018111" y="3317065"/>
            <a:ext cx="0" cy="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2"/>
          <p:cNvPicPr>
            <a:picLocks noChangeAspect="1"/>
          </p:cNvPicPr>
          <p:nvPr/>
        </p:nvPicPr>
        <p:blipFill>
          <a:blip r:embed="rId4">
            <a:alphaModFix/>
            <a:lum/>
          </a:blip>
          <a:srcRect/>
          <a:stretch>
            <a:fillRect/>
          </a:stretch>
        </p:blipFill>
        <p:spPr>
          <a:xfrm>
            <a:off x="5049825" y="3631795"/>
            <a:ext cx="0" cy="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49455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56</Words>
  <Application>Microsoft Office PowerPoint</Application>
  <PresentationFormat>Custom</PresentationFormat>
  <Paragraphs>13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Arial1</vt:lpstr>
      <vt:lpstr>StarSymbol</vt:lpstr>
      <vt:lpstr>Arial</vt:lpstr>
      <vt:lpstr>Calibri</vt:lpstr>
      <vt:lpstr>Times New Roman</vt:lpstr>
      <vt:lpstr>Default</vt:lpstr>
      <vt:lpstr>Default 1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Derrick</dc:creator>
  <cp:lastModifiedBy>User</cp:lastModifiedBy>
  <cp:revision>23</cp:revision>
  <dcterms:modified xsi:type="dcterms:W3CDTF">2023-11-07T19:01:50Z</dcterms:modified>
</cp:coreProperties>
</file>